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0" r:id="rId3"/>
    <p:sldId id="257" r:id="rId4"/>
    <p:sldId id="258" r:id="rId5"/>
    <p:sldId id="261" r:id="rId6"/>
    <p:sldId id="259" r:id="rId7"/>
    <p:sldId id="263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727119E-955E-4C6B-9570-58FC73A7580D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146D70A-61D4-43C1-9823-4E2D420D4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727119E-955E-4C6B-9570-58FC73A7580D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D70A-61D4-43C1-9823-4E2D420D4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727119E-955E-4C6B-9570-58FC73A7580D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146D70A-61D4-43C1-9823-4E2D420D4288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727119E-955E-4C6B-9570-58FC73A7580D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146D70A-61D4-43C1-9823-4E2D420D4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727119E-955E-4C6B-9570-58FC73A7580D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146D70A-61D4-43C1-9823-4E2D420D428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7119E-955E-4C6B-9570-58FC73A7580D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D70A-61D4-43C1-9823-4E2D420D4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727119E-955E-4C6B-9570-58FC73A7580D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146D70A-61D4-43C1-9823-4E2D420D4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727119E-955E-4C6B-9570-58FC73A7580D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146D70A-61D4-43C1-9823-4E2D420D428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727119E-955E-4C6B-9570-58FC73A7580D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146D70A-61D4-43C1-9823-4E2D420D428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7119E-955E-4C6B-9570-58FC73A7580D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D70A-61D4-43C1-9823-4E2D420D4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7119E-955E-4C6B-9570-58FC73A7580D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6D70A-61D4-43C1-9823-4E2D420D4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727119E-955E-4C6B-9570-58FC73A7580D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146D70A-61D4-43C1-9823-4E2D420D428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8280920" cy="5976664"/>
          </a:xfrm>
          <a:prstGeom prst="rect">
            <a:avLst/>
          </a:prstGeom>
        </p:spPr>
      </p:pic>
      <p:pic>
        <p:nvPicPr>
          <p:cNvPr id="5" name="Рисунок 4" descr="db001103dcac.jpg"/>
          <p:cNvPicPr>
            <a:picLocks noChangeAspect="1"/>
          </p:cNvPicPr>
          <p:nvPr/>
        </p:nvPicPr>
        <p:blipFill>
          <a:blip r:embed="rId3" cstate="print"/>
          <a:srcRect b="7864"/>
          <a:stretch>
            <a:fillRect/>
          </a:stretch>
        </p:blipFill>
        <p:spPr>
          <a:xfrm>
            <a:off x="467544" y="404664"/>
            <a:ext cx="4320480" cy="6048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20072" y="1556792"/>
            <a:ext cx="3466728" cy="4767808"/>
          </a:xfrm>
        </p:spPr>
        <p:txBody>
          <a:bodyPr>
            <a:normAutofit/>
          </a:bodyPr>
          <a:lstStyle/>
          <a:p>
            <a:r>
              <a:rPr lang="uk-UA" sz="4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 в світі щиро працював, я сіяв те , що Бог послав!</a:t>
            </a:r>
            <a:endParaRPr lang="ru-RU" sz="48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db001103dcac.jpg"/>
          <p:cNvPicPr>
            <a:picLocks noChangeAspect="1"/>
          </p:cNvPicPr>
          <p:nvPr/>
        </p:nvPicPr>
        <p:blipFill>
          <a:blip r:embed="rId2" cstate="print"/>
          <a:srcRect b="7864"/>
          <a:stretch>
            <a:fillRect/>
          </a:stretch>
        </p:blipFill>
        <p:spPr>
          <a:xfrm>
            <a:off x="467544" y="404664"/>
            <a:ext cx="4536504" cy="6192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pavlo_chubinskij_avtor_ukrajinskogo_nacionalnogo_g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4819"/>
          <a:stretch>
            <a:fillRect/>
          </a:stretch>
        </p:blipFill>
        <p:spPr>
          <a:xfrm>
            <a:off x="323528" y="260648"/>
            <a:ext cx="8496944" cy="64087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slide_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1220" r="46456"/>
          <a:stretch>
            <a:fillRect/>
          </a:stretch>
        </p:blipFill>
        <p:spPr>
          <a:xfrm>
            <a:off x="323528" y="476672"/>
            <a:ext cx="4320480" cy="6120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8.jpg"/>
          <p:cNvPicPr>
            <a:picLocks noChangeAspect="1"/>
          </p:cNvPicPr>
          <p:nvPr/>
        </p:nvPicPr>
        <p:blipFill>
          <a:blip r:embed="rId3" cstate="print"/>
          <a:srcRect l="2751" t="17422" r="55512" b="7964"/>
          <a:stretch>
            <a:fillRect/>
          </a:stretch>
        </p:blipFill>
        <p:spPr>
          <a:xfrm>
            <a:off x="4716016" y="476672"/>
            <a:ext cx="4104456" cy="6120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avlo-chubunskuy-17-7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8525" t="16495" r="3550" b="6443"/>
          <a:stretch>
            <a:fillRect/>
          </a:stretch>
        </p:blipFill>
        <p:spPr>
          <a:xfrm>
            <a:off x="395536" y="404664"/>
            <a:ext cx="4392488" cy="6192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Pavlo_Chubynsk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4932040" y="404664"/>
            <a:ext cx="3888432" cy="6192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7920880" cy="6192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_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9838" t="11151" r="9838" b="52100"/>
          <a:stretch>
            <a:fillRect/>
          </a:stretch>
        </p:blipFill>
        <p:spPr>
          <a:xfrm>
            <a:off x="971600" y="4797152"/>
            <a:ext cx="7344827" cy="18722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Рисунок 4" descr="slide_4.jpg"/>
          <p:cNvPicPr>
            <a:picLocks noChangeAspect="1"/>
          </p:cNvPicPr>
          <p:nvPr/>
        </p:nvPicPr>
        <p:blipFill>
          <a:blip r:embed="rId2" cstate="print"/>
          <a:srcRect l="8263" t="57350" r="7476" b="18500"/>
          <a:stretch>
            <a:fillRect/>
          </a:stretch>
        </p:blipFill>
        <p:spPr>
          <a:xfrm>
            <a:off x="971600" y="188640"/>
            <a:ext cx="7272808" cy="16561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Рисунок 6" descr="slide_3.jpg"/>
          <p:cNvPicPr>
            <a:picLocks noChangeAspect="1"/>
          </p:cNvPicPr>
          <p:nvPr/>
        </p:nvPicPr>
        <p:blipFill>
          <a:blip r:embed="rId3" cstate="print"/>
          <a:srcRect l="9051" t="6923" r="4326" b="21633"/>
          <a:stretch>
            <a:fillRect/>
          </a:stretch>
        </p:blipFill>
        <p:spPr>
          <a:xfrm>
            <a:off x="971600" y="1844824"/>
            <a:ext cx="7344816" cy="29523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153394"/>
          </a:xfrm>
        </p:spPr>
        <p:txBody>
          <a:bodyPr>
            <a:noAutofit/>
          </a:bodyPr>
          <a:lstStyle/>
          <a:p>
            <a:pPr algn="ctr"/>
            <a:r>
              <a:rPr lang="uk-UA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Гімн</a:t>
            </a:r>
            <a:br>
              <a:rPr lang="uk-UA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слова  </a:t>
            </a:r>
            <a:r>
              <a:rPr lang="uk-UA" sz="36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П.Чубинського</a:t>
            </a:r>
            <a:r>
              <a:rPr lang="uk-UA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музика М.Вербицького</a:t>
            </a:r>
            <a:endParaRPr lang="ru-RU" sz="3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31707"/>
          <a:stretch>
            <a:fillRect/>
          </a:stretch>
        </p:blipFill>
        <p:spPr>
          <a:xfrm>
            <a:off x="251520" y="2564904"/>
            <a:ext cx="8496944" cy="4032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97</TotalTime>
  <Words>15</Words>
  <Application>Microsoft Office PowerPoint</Application>
  <PresentationFormat>Экран 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Гімн слова  П.Чубинського музика М.Вербицького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10</cp:revision>
  <dcterms:created xsi:type="dcterms:W3CDTF">2018-01-26T11:55:50Z</dcterms:created>
  <dcterms:modified xsi:type="dcterms:W3CDTF">2018-01-26T13:33:11Z</dcterms:modified>
</cp:coreProperties>
</file>