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6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9" r:id="rId12"/>
    <p:sldId id="268" r:id="rId13"/>
    <p:sldId id="270" r:id="rId14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presProps" Target="pres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593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333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248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969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788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610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847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945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23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553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810478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Відредагуйте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639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Відредагуйте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56960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Відредагуйте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4973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6254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405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926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  <p:sldLayoutId id="2147483781" r:id="rId15"/>
    <p:sldLayoutId id="214748378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uk.m.wikipedia.org/wiki/%D0%93%D0%B5%D0%BE%D0%B3%D1%80%D0%B0%D1%84%D1%96%D1%8F" TargetMode="External" /><Relationship Id="rId13" Type="http://schemas.openxmlformats.org/officeDocument/2006/relationships/hyperlink" Target="https://uk.m.wikipedia.org/wiki/%D0%9C%D0%B8%D0%BA%D0%BB%D1%83%D1%85%D0%BE-%D0%9C%D0%B0%D0%BA%D0%BB%D0%B0%D0%B9_%D0%9C%D0%B8%D0%BA%D0%BE%D0%BB%D0%B0_%D0%9C%D0%B8%D0%BA%D0%BE%D0%BB%D0%B0%D0%B9%D0%BE%D0%B2%D0%B8%D1%87" TargetMode="External" /><Relationship Id="rId18" Type="http://schemas.openxmlformats.org/officeDocument/2006/relationships/hyperlink" Target="https://uk.m.wikipedia.org/wiki/%D0%91%D1%96%D0%BB%D0%BE%D0%B7%D0%B5%D1%80%D1%81%D1%8C%D0%BA%D0%B8%D0%B9_%D0%92%D0%B0%D1%81%D0%B8%D0%BB%D1%8C_%D0%9C%D0%B8%D1%85%D0%B0%D0%B9%D0%BB%D0%BE%D0%B2%D0%B8%D1%87" TargetMode="External" /><Relationship Id="rId26" Type="http://schemas.openxmlformats.org/officeDocument/2006/relationships/hyperlink" Target="https://uk.m.wikipedia.org/wiki/%D0%92%D0%BE%D0%BB%D0%BE%D0%B4%D0%B8%D0%BC%D0%B8%D1%80_%D0%90%D0%BD%D1%82%D0%BE%D0%BD%D0%BE%D0%B2%D0%B8%D1%87" TargetMode="External" /><Relationship Id="rId3" Type="http://schemas.openxmlformats.org/officeDocument/2006/relationships/hyperlink" Target="https://uk.m.wikipedia.org/wiki/1839" TargetMode="External" /><Relationship Id="rId21" Type="http://schemas.openxmlformats.org/officeDocument/2006/relationships/hyperlink" Target="https://uk.m.wikipedia.org/wiki/1861" TargetMode="External" /><Relationship Id="rId7" Type="http://schemas.openxmlformats.org/officeDocument/2006/relationships/hyperlink" Target="https://uk.m.wikipedia.org/wiki/%D0%9F%D0%BE%D0%BB%D1%82%D0%B0%D0%B2%D1%81%D1%8C%D0%BA%D0%B0_%D0%B3%D1%83%D0%B1%D0%B5%D1%80%D0%BD%D1%96%D1%8F" TargetMode="External" /><Relationship Id="rId12" Type="http://schemas.openxmlformats.org/officeDocument/2006/relationships/hyperlink" Target="https://uk.m.wikipedia.org/wiki/%D0%9F%D1%80%D0%B6%D0%B5%D0%B2%D0%B0%D0%BB%D1%8C%D1%81%D1%8C%D0%BA%D0%B8%D0%B9_%D0%9C%D0%B8%D0%BA%D0%BE%D0%BB%D0%B0_%D0%9C%D0%B8%D1%85%D0%B0%D0%B9%D0%BB%D0%BE%D0%B2%D0%B8%D1%87" TargetMode="External" /><Relationship Id="rId17" Type="http://schemas.openxmlformats.org/officeDocument/2006/relationships/hyperlink" Target="https://uk.m.wikipedia.org/wiki/%D0%9A%D1%83%D0%BB%D1%96%D1%88_%D0%9F%D0%B0%D0%BD%D1%82%D0%B5%D0%BB%D0%B5%D0%B9%D0%BC%D0%BE%D0%BD_%D0%9E%D0%BB%D0%B5%D0%BA%D1%81%D0%B0%D0%BD%D0%B4%D1%80%D0%BE%D0%B2%D0%B8%D1%87" TargetMode="External" /><Relationship Id="rId25" Type="http://schemas.openxmlformats.org/officeDocument/2006/relationships/hyperlink" Target="https://uk.m.wikipedia.org/wiki/%D0%A1%D1%82%D0%B0%D1%80%D0%B0_%D0%B3%D1%80%D0%BE%D0%BC%D0%B0%D0%B4%D0%B0" TargetMode="External" /><Relationship Id="rId33" Type="http://schemas.openxmlformats.org/officeDocument/2006/relationships/hyperlink" Target="https://uk.m.wikipedia.org/wiki/%D0%84%D1%84%D0%B8%D0%BC%D0%B5%D0%BD%D0%BA%D0%BE_%D0%9E%D0%BB%D0%B5%D0%BA%D1%81%D0%B0%D0%BD%D0%B4%D1%80%D0%B0_%D0%AF%D0%BA%D1%96%D0%B2%D0%BD%D0%B0" TargetMode="External" /><Relationship Id="rId2" Type="http://schemas.openxmlformats.org/officeDocument/2006/relationships/hyperlink" Target="https://uk.m.wikipedia.org/wiki/27_%D1%81%D1%96%D1%87%D0%BD%D1%8F" TargetMode="External" /><Relationship Id="rId16" Type="http://schemas.openxmlformats.org/officeDocument/2006/relationships/hyperlink" Target="https://uk.m.wikipedia.org/wiki/%D0%9C%D0%B8%D0%BA%D0%BE%D0%BB%D0%B0_%D0%9A%D0%BE%D1%81%D1%82%D0%BE%D0%BC%D0%B0%D1%80%D0%BE%D0%B2" TargetMode="External" /><Relationship Id="rId20" Type="http://schemas.openxmlformats.org/officeDocument/2006/relationships/hyperlink" Target="https://uk.m.wikipedia.org/wiki/%D0%9B%D0%B0%D0%B7%D0%B0%D1%80%D0%B5%D0%B2%D1%81%D1%8C%D0%BA%D0%B8%D0%B9_%D0%9E%D0%BB%D0%B5%D0%BA%D1%81%D0%B0%D0%BD%D0%B4%D1%80_%D0%9C%D0%B0%D1%82%D0%B2%D1%96%D0%B9%D0%BE%D0%B2%D0%B8%D1%87" TargetMode="External" /><Relationship Id="rId29" Type="http://schemas.openxmlformats.org/officeDocument/2006/relationships/hyperlink" Target="https://uk.m.wikipedia.org/wiki/%D0%A1%D0%BB%D1%96%D0%B4%D1%81%D1%82%D0%B2%D0%BE" TargetMode="External" /><Relationship Id="rId1" Type="http://schemas.openxmlformats.org/officeDocument/2006/relationships/slideLayout" Target="../slideLayouts/slideLayout2.xml" /><Relationship Id="rId6" Type="http://schemas.openxmlformats.org/officeDocument/2006/relationships/hyperlink" Target="https://uk.m.wikipedia.org/wiki/%D0%A3%D0%BA%D1%80%D0%B0%D1%97%D0%BD%D0%B0" TargetMode="External" /><Relationship Id="rId11" Type="http://schemas.openxmlformats.org/officeDocument/2006/relationships/hyperlink" Target="https://uk.m.wikipedia.org/wiki/%D0%A1%D0%B5%D0%BC%D0%B5%D0%BD%D0%BE%D0%B2-%D0%A2%D1%8F%D0%BD%D1%8C-%D0%A8%D0%B0%D0%BD%D1%81%D1%8C%D0%BA%D0%B8%D0%B9_%D0%9F%D0%B5%D1%82%D1%80%D0%BE_%D0%9F%D0%B5%D1%82%D1%80%D0%BE%D0%B2%D0%B8%D1%87" TargetMode="External" /><Relationship Id="rId24" Type="http://schemas.openxmlformats.org/officeDocument/2006/relationships/hyperlink" Target="https://uk.m.wikipedia.org/wiki/%D0%A5%D0%BB%D0%BE%D0%BF%D0%BE%D0%BC%D0%B0%D0%BD%D0%B8" TargetMode="External" /><Relationship Id="rId32" Type="http://schemas.openxmlformats.org/officeDocument/2006/relationships/hyperlink" Target="https://uk.m.wikipedia.org/wiki/%D0%84%D1%84%D0%B8%D0%BC%D0%B5%D0%BD%D0%BA%D0%BE_%D0%9F%D0%B5%D1%82%D1%80%D0%BE" TargetMode="External" /><Relationship Id="rId5" Type="http://schemas.openxmlformats.org/officeDocument/2006/relationships/hyperlink" Target="https://uk.m.wikipedia.org/wiki/%D0%9A%D0%B8%D1%97%D0%B2%D1%81%D1%8C%D0%BA%D0%B0_%D0%BE%D0%B1%D0%BB%D0%B0%D1%81%D1%82%D1%8C" TargetMode="External" /><Relationship Id="rId15" Type="http://schemas.openxmlformats.org/officeDocument/2006/relationships/hyperlink" Target="https://uk.m.wikipedia.org/wiki/%D0%A8%D0%B5%D0%B2%D1%87%D0%B5%D0%BD%D0%BA%D0%BE_%D0%A2%D0%B0%D1%80%D0%B0%D1%81_%D0%93%D1%80%D0%B8%D0%B3%D0%BE%D1%80%D0%BE%D0%B2%D0%B8%D1%87" TargetMode="External" /><Relationship Id="rId23" Type="http://schemas.openxmlformats.org/officeDocument/2006/relationships/hyperlink" Target="https://uk.m.wikipedia.org/wiki/%D0%A7%D0%B5%D1%80%D0%BD%D0%B8%D0%B3%D0%BE%D0%B2%D1%81%D0%BA%D0%B8%D0%B9_%D0%BB%D0%B8%D1%81%D1%82%D0%BE%D0%BA" TargetMode="External" /><Relationship Id="rId28" Type="http://schemas.openxmlformats.org/officeDocument/2006/relationships/hyperlink" Target="https://uk.m.wikipedia.org/wiki/%D0%A2%D0%B0%D0%B4%D0%B5%D0%B9_%D0%A0%D0%B8%D0%BB%D1%8C%D1%81%D1%8C%D0%BA%D0%B8%D0%B9" TargetMode="External" /><Relationship Id="rId10" Type="http://schemas.openxmlformats.org/officeDocument/2006/relationships/hyperlink" Target="https://uk.m.wikipedia.org/wiki/%D0%9F%D0%B5%D1%82%D0%B5%D1%80%D0%B1%D1%83%D1%80%D0%B7%D1%8C%D0%BA%D0%B8%D0%B9_%D1%83%D0%BD%D1%96%D0%B2%D0%B5%D1%80%D1%81%D0%B8%D1%82%D0%B5%D1%82" TargetMode="External" /><Relationship Id="rId19" Type="http://schemas.openxmlformats.org/officeDocument/2006/relationships/hyperlink" Target="https://uk.m.wikipedia.org/wiki/%D0%9B%D0%B0%D0%B7%D0%B0%D1%80%D0%B5%D0%B2%D1%81%D1%8C%D0%BA%D0%B8%D0%B9_%D0%9C%D0%B8%D1%85%D0%B0%D0%B9%D0%BB%D0%BE_%D0%9C%D0%B0%D1%82%D0%B2%D1%96%D0%B9%D0%BE%D0%B2%D0%B8%D1%87" TargetMode="External" /><Relationship Id="rId31" Type="http://schemas.openxmlformats.org/officeDocument/2006/relationships/hyperlink" Target="https://uk.m.wikipedia.org/wiki/%D0%90%D1%80%D1%85%D0%B0%D0%BD%D0%B3%D0%B5%D0%BB%D1%8C%D1%81%D1%8C%D0%BA%D0%B0_%D0%B3%D1%83%D0%B1%D0%B5%D1%80%D0%BD%D1%96%D1%8F" TargetMode="External" /><Relationship Id="rId4" Type="http://schemas.openxmlformats.org/officeDocument/2006/relationships/hyperlink" Target="https://uk.m.wikipedia.org/wiki/%D0%91%D0%BE%D1%80%D0%B8%D1%81%D0%BF%D1%96%D0%BB%D1%8C" TargetMode="External" /><Relationship Id="rId9" Type="http://schemas.openxmlformats.org/officeDocument/2006/relationships/hyperlink" Target="https://uk.m.wikipedia.org/wiki/%D0%94%D1%80%D1%83%D0%B3%D0%B0_%D0%BA%D0%B8%D1%97%D0%B2%D1%81%D1%8C%D0%BA%D0%B0_%D0%B3%D1%96%D0%BC%D0%BD%D0%B0%D0%B7%D1%96%D1%8F" TargetMode="External" /><Relationship Id="rId14" Type="http://schemas.openxmlformats.org/officeDocument/2006/relationships/hyperlink" Target="https://uk.m.wikipedia.org/wiki/%D0%9E%D1%81%D0%BD%D0%BE%D0%B2%D0%B0_(%D0%B6%D1%83%D1%80%D0%BD%D0%B0%D0%BB)" TargetMode="External" /><Relationship Id="rId22" Type="http://schemas.openxmlformats.org/officeDocument/2006/relationships/hyperlink" Target="https://uk.m.wikipedia.org/wiki/1862" TargetMode="External" /><Relationship Id="rId27" Type="http://schemas.openxmlformats.org/officeDocument/2006/relationships/hyperlink" Target="https://uk.m.wikipedia.org/wiki/%D0%9F%D0%B0%D0%B2%D0%BB%D0%BE_%D0%96%D0%B8%D1%82%D0%B5%D1%86%D1%8C%D0%BA%D0%B8%D0%B9" TargetMode="External" /><Relationship Id="rId30" Type="http://schemas.openxmlformats.org/officeDocument/2006/relationships/hyperlink" Target="https://uk.m.wikipedia.org/wiki/%D0%A9%D0%B5_%D0%BD%D0%B5_%D0%B2%D0%BC%D0%B5%D1%80%D0%BB%D0%B0_%D0%A3%D0%BA%D1%80%D0%B0%D1%97%D0%BD%D0%B0" TargetMode="Externa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uk.m.wikipedia.org/wiki/%D0%91%D0%BE%D1%80%D0%B8%D1%81%D0%BF%D1%96%D0%BB%D1%8C%D1%81%D1%8C%D0%BA%D0%B8%D0%B9_%D0%9D%D0%92%D0%9A_%22%D0%9B%D1%96%D1%86%D0%B5%D0%B9_%22%D0%94%D0%B8%D0%B7%D0%B0%D0%B9%D0%BD-%D0%BE%D1%81%D0%B2%D1%96%D1%82%D0%B0%22_%D1%96%D0%BC%D0%B5%D0%BD%D1%96_%D0%9F._%D0%A7%D1%83%D0%B1%D0%B8%D0%BD%D1%81%D1%8C%D0%BA%D0%BE%D0%B3%D0%BE_-_%D1%81%D0%BF%D0%B5%D1%86%D1%96%D0%B0%D0%BB%D1%96%D0%B7%D0%BE%D0%B2%D0%B0%D0%BD%D0%B0_%D1%88%D0%BA%D0%BE%D0%BB%D0%B0_I-III_%D1%81%D1%82%D1%83%D0%BF%D0%B5%D0%BD%D1%96%D0%B2%22" TargetMode="External" /><Relationship Id="rId13" Type="http://schemas.openxmlformats.org/officeDocument/2006/relationships/hyperlink" Target="https://uk.m.wikipedia.org/wiki/%D0%A7%D1%83%D0%B1%D0%B8%D0%BD%D1%81%D1%8C%D0%BA%D0%B8%D0%B9_%D0%9F%D0%B0%D0%B2%D0%BB%D0%BE_%D0%9F%D0%BB%D0%B0%D1%82%D0%BE%D0%BD%D0%BE%D0%B2%D0%B8%D1%87#cite_note-6" TargetMode="External" /><Relationship Id="rId3" Type="http://schemas.openxmlformats.org/officeDocument/2006/relationships/hyperlink" Target="https://uk.m.wikipedia.org/wiki/%D0%91%D1%96%D0%B4%D0%BD%D1%8F%D0%BA_%D0%9C%D0%B8%D0%BA%D0%BE%D0%BB%D0%B0_%D0%9F%D0%B5%D1%82%D1%80%D0%BE%D0%B2%D0%B8%D1%87" TargetMode="External" /><Relationship Id="rId7" Type="http://schemas.openxmlformats.org/officeDocument/2006/relationships/hyperlink" Target="https://uk.m.wikipedia.org/wiki/%D0%9A%D0%B0%D0%B1%D1%96%D0%BD%D0%B5%D1%82_%D0%9C%D1%96%D0%BD%D1%96%D1%81%D1%82%D1%80%D1%96%D0%B2_%D0%A3%D0%BA%D1%80%D0%B0%D1%97%D0%BD%D0%B8" TargetMode="External" /><Relationship Id="rId12" Type="http://schemas.openxmlformats.org/officeDocument/2006/relationships/hyperlink" Target="https://uk.m.wikipedia.org/wiki/%D0%96%D0%B8%D1%82%D0%BE%D0%BC%D0%B8%D1%80" TargetMode="External" /><Relationship Id="rId17" Type="http://schemas.openxmlformats.org/officeDocument/2006/relationships/hyperlink" Target="https://uk.m.wikipedia.org/wiki/%D0%A7%D1%83%D0%B1%D0%B8%D0%BD%D1%81%D1%8C%D0%BA%D0%B8%D0%B9_%D0%9F%D0%B0%D0%B2%D0%BB%D0%BE_%D0%9F%D0%BB%D0%B0%D1%82%D0%BE%D0%BD%D0%BE%D0%B2%D0%B8%D1%87#cite_note-7" TargetMode="External" /><Relationship Id="rId2" Type="http://schemas.openxmlformats.org/officeDocument/2006/relationships/hyperlink" Target="https://uk.m.wikipedia.org/wiki/%D0%94%D0%B5%D1%80%D0%B5%D0%B2%D0%B5%D1%86%D1%8C_%D0%86%D0%B2%D0%B0%D0%BD_%D0%A1%D1%82%D0%B5%D0%BF%D0%B0%D0%BD%D0%BE%D0%B2%D0%B8%D1%87" TargetMode="External" /><Relationship Id="rId16" Type="http://schemas.openxmlformats.org/officeDocument/2006/relationships/hyperlink" Target="https://uk.m.wikipedia.org/wiki/%D0%A7%D0%B5%D1%80%D0%BA%D0%B0%D1%81%D1%8C%D0%BA%D0%B0_%D0%BE%D0%B1%D0%BB%D0%B0%D1%81%D1%82%D1%8C" TargetMode="External" /><Relationship Id="rId1" Type="http://schemas.openxmlformats.org/officeDocument/2006/relationships/slideLayout" Target="../slideLayouts/slideLayout2.xml" /><Relationship Id="rId6" Type="http://schemas.openxmlformats.org/officeDocument/2006/relationships/hyperlink" Target="https://uk.m.wikipedia.org/wiki/%D0%A5%D1%83%D1%82%D1%96%D1%80_%D0%A7%D1%83%D0%B1%D0%B8%D0%BD%D1%81%D1%8C%D0%BA%D0%BE%D0%B3%D0%BE" TargetMode="External" /><Relationship Id="rId11" Type="http://schemas.openxmlformats.org/officeDocument/2006/relationships/hyperlink" Target="https://uk.m.wikipedia.org/wiki/%D0%92%D1%83%D0%BB%D0%B8%D1%86%D1%8F_%D0%9F%D0%B0%D0%B2%D0%BB%D0%B0_%D0%A7%D1%83%D0%B1%D0%B8%D0%BD%D1%81%D1%8C%D0%BA%D0%BE%D0%B3%D0%BE_(%D0%9A%D0%B8%D1%97%D0%B2)" TargetMode="External" /><Relationship Id="rId5" Type="http://schemas.openxmlformats.org/officeDocument/2006/relationships/hyperlink" Target="https://uk.m.wikipedia.org/wiki/%D0%A7%D1%83%D0%B1%D0%B8%D0%BD%D1%81%D1%8C%D0%BA%D0%B5" TargetMode="External" /><Relationship Id="rId15" Type="http://schemas.openxmlformats.org/officeDocument/2006/relationships/hyperlink" Target="https://uk.m.wikipedia.org/wiki/%D0%93%D0%BE%D1%80%D0%BE%D0%B4%D0%B8%D1%89%D0%B5%D0%BD%D1%81%D1%8C%D0%BA%D0%B8%D0%B9_%D1%80%D0%B0%D0%B9%D0%BE%D0%BD" TargetMode="External" /><Relationship Id="rId10" Type="http://schemas.openxmlformats.org/officeDocument/2006/relationships/hyperlink" Target="https://uk.m.wikipedia.org/wiki/%D0%A7%D1%83%D0%B1%D0%B8%D0%BD%D1%81%D1%8C%D0%BA%D0%B8%D0%B9_%D0%9F%D0%B0%D0%B2%D0%BB%D0%BE_%D0%9F%D0%BB%D0%B0%D1%82%D0%BE%D0%BD%D0%BE%D0%B2%D0%B8%D1%87#cite_note-5" TargetMode="External" /><Relationship Id="rId4" Type="http://schemas.openxmlformats.org/officeDocument/2006/relationships/hyperlink" Target="https://uk.m.wikipedia.org/wiki/%D0%A7%D1%83%D0%B1%D0%B8%D0%BD%D1%81%D1%8C%D0%BA%D0%B8%D0%B9_%D0%9F%D0%B0%D0%B2%D0%BB%D0%BE_%D0%9F%D0%BB%D0%B0%D1%82%D0%BE%D0%BD%D0%BE%D0%B2%D0%B8%D1%87#cite_note-4" TargetMode="External" /><Relationship Id="rId9" Type="http://schemas.openxmlformats.org/officeDocument/2006/relationships/hyperlink" Target="https://uk.m.wikipedia.org/wiki/%D0%9F%D0%B0%D0%B2%D0%BB%D0%BE_%D0%A7%D1%83%D0%B1%D0%B8%D0%BD%D1%81%D1%8C%D0%BA%D0%B8%D0%B9" TargetMode="External" /><Relationship Id="rId14" Type="http://schemas.openxmlformats.org/officeDocument/2006/relationships/hyperlink" Target="https://uk.m.wikipedia.org/wiki/%D0%9C%D0%BB%D1%96%D1%97%D0%B2" TargetMode="Externa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b="1" i="1"/>
              <a:t>Павло Платонович Чубинський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uk-UA" sz="2000" b="1"/>
              <a:t>Автор гімну України</a:t>
            </a:r>
          </a:p>
          <a:p>
            <a:r>
              <a:rPr lang="uk-UA" sz="2000" b="1"/>
              <a:t>1839-1884</a:t>
            </a:r>
          </a:p>
        </p:txBody>
      </p:sp>
    </p:spTree>
    <p:extLst>
      <p:ext uri="{BB962C8B-B14F-4D97-AF65-F5344CB8AC3E}">
        <p14:creationId xmlns:p14="http://schemas.microsoft.com/office/powerpoint/2010/main" val="3476271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125" y="762000"/>
            <a:ext cx="7381875" cy="541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06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/>
              <a:t>                           Життєпис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2589213" y="1539875"/>
            <a:ext cx="8650288" cy="4810125"/>
          </a:xfrm>
        </p:spPr>
        <p:txBody>
          <a:bodyPr>
            <a:noAutofit/>
          </a:bodyPr>
          <a:lstStyle/>
          <a:p>
            <a:pPr fontAlgn="base"/>
            <a:r>
              <a:rPr lang="uk-UA" sz="1100" b="0" i="0">
                <a:solidFill>
                  <a:srgbClr val="222222"/>
                </a:solidFill>
                <a:effectLst/>
                <a:latin typeface="Helvetica Neue"/>
              </a:rPr>
              <a:t>Народився </a:t>
            </a:r>
            <a:r>
              <a:rPr lang="uk-UA" sz="1100" b="0" i="0" u="none" strike="noStrike">
                <a:solidFill>
                  <a:srgbClr val="5A3696"/>
                </a:solidFill>
                <a:effectLst/>
                <a:latin typeface="inherit"/>
                <a:hlinkClick r:id="rId2" tooltip="27 січня"/>
              </a:rPr>
              <a:t>27 січня</a:t>
            </a:r>
            <a:r>
              <a:rPr lang="uk-UA" sz="1100" b="0" i="0">
                <a:solidFill>
                  <a:srgbClr val="222222"/>
                </a:solidFill>
                <a:effectLst/>
                <a:latin typeface="Helvetica Neue"/>
              </a:rPr>
              <a:t> </a:t>
            </a:r>
            <a:r>
              <a:rPr lang="uk-UA" sz="1100" b="0" i="0" u="none" strike="noStrike">
                <a:solidFill>
                  <a:srgbClr val="5A3696"/>
                </a:solidFill>
                <a:effectLst/>
                <a:latin typeface="inherit"/>
                <a:hlinkClick r:id="rId3" tooltip="1839"/>
              </a:rPr>
              <a:t>1839</a:t>
            </a:r>
            <a:r>
              <a:rPr lang="uk-UA" sz="1100" b="0" i="0">
                <a:solidFill>
                  <a:srgbClr val="222222"/>
                </a:solidFill>
                <a:effectLst/>
                <a:latin typeface="Helvetica Neue"/>
              </a:rPr>
              <a:t> р. на хуторі Чубинський (нині — у межах м. </a:t>
            </a:r>
            <a:r>
              <a:rPr lang="uk-UA" sz="1100" b="0" i="0" u="none" strike="noStrike">
                <a:solidFill>
                  <a:srgbClr val="5A3696"/>
                </a:solidFill>
                <a:effectLst/>
                <a:latin typeface="inherit"/>
                <a:hlinkClick r:id="rId4" tooltip="Бориспіль"/>
              </a:rPr>
              <a:t>Бориспіль</a:t>
            </a:r>
            <a:r>
              <a:rPr lang="uk-UA" sz="1100" b="0" i="0">
                <a:solidFill>
                  <a:srgbClr val="222222"/>
                </a:solidFill>
                <a:effectLst/>
                <a:latin typeface="Helvetica Neue"/>
              </a:rPr>
              <a:t>, на вулиці Горянській, 14, </a:t>
            </a:r>
            <a:r>
              <a:rPr lang="uk-UA" sz="1100" b="0" i="0" u="none" strike="noStrike">
                <a:solidFill>
                  <a:srgbClr val="5A3696"/>
                </a:solidFill>
                <a:effectLst/>
                <a:latin typeface="inherit"/>
                <a:hlinkClick r:id="rId5" tooltip="Київська область"/>
              </a:rPr>
              <a:t>Київська область</a:t>
            </a:r>
            <a:r>
              <a:rPr lang="uk-UA" sz="1100" b="0" i="0">
                <a:solidFill>
                  <a:srgbClr val="222222"/>
                </a:solidFill>
                <a:effectLst/>
                <a:latin typeface="Helvetica Neue"/>
              </a:rPr>
              <a:t>, </a:t>
            </a:r>
            <a:r>
              <a:rPr lang="uk-UA" sz="1100" b="0" i="0" u="none" strike="noStrike">
                <a:solidFill>
                  <a:srgbClr val="5A3696"/>
                </a:solidFill>
                <a:effectLst/>
                <a:latin typeface="inherit"/>
                <a:hlinkClick r:id="rId6" tooltip="Україна"/>
              </a:rPr>
              <a:t>Україна</a:t>
            </a:r>
            <a:r>
              <a:rPr lang="uk-UA" sz="1100" b="0" i="0">
                <a:solidFill>
                  <a:srgbClr val="222222"/>
                </a:solidFill>
                <a:effectLst/>
                <a:latin typeface="Helvetica Neue"/>
              </a:rPr>
              <a:t>; тоді </a:t>
            </a:r>
            <a:r>
              <a:rPr lang="uk-UA" sz="1100" b="0" i="0" u="none" strike="noStrike">
                <a:solidFill>
                  <a:srgbClr val="5A3696"/>
                </a:solidFill>
                <a:effectLst/>
                <a:latin typeface="inherit"/>
                <a:hlinkClick r:id="rId7" tooltip="Полтавська губернія"/>
              </a:rPr>
              <a:t>Полтавської губернії</a:t>
            </a:r>
            <a:r>
              <a:rPr lang="uk-UA" sz="1100" b="0" i="0">
                <a:solidFill>
                  <a:srgbClr val="222222"/>
                </a:solidFill>
                <a:effectLst/>
                <a:latin typeface="Helvetica Neue"/>
              </a:rPr>
              <a:t>) у небагатій дворянській родині відставного офіцера Платона Івановича Чубинського.</a:t>
            </a:r>
          </a:p>
          <a:p>
            <a:pPr fontAlgn="base"/>
            <a:r>
              <a:rPr lang="uk-UA" sz="1100" b="0" i="0">
                <a:solidFill>
                  <a:srgbClr val="222222"/>
                </a:solidFill>
                <a:effectLst/>
                <a:latin typeface="Helvetica Neue"/>
              </a:rPr>
              <a:t>Початкову освіту одержав від матері та домашніх учителів. Змалку починає захоплюватися </a:t>
            </a:r>
            <a:r>
              <a:rPr lang="uk-UA" sz="1100" b="0" i="0" u="none" strike="noStrike">
                <a:solidFill>
                  <a:srgbClr val="5A3696"/>
                </a:solidFill>
                <a:effectLst/>
                <a:latin typeface="inherit"/>
                <a:hlinkClick r:id="rId8" tooltip="Географія"/>
              </a:rPr>
              <a:t>географією</a:t>
            </a:r>
            <a:r>
              <a:rPr lang="uk-UA" sz="1100" b="0" i="0">
                <a:solidFill>
                  <a:srgbClr val="222222"/>
                </a:solidFill>
                <a:effectLst/>
                <a:latin typeface="Helvetica Neue"/>
              </a:rPr>
              <a:t>, мріє про далекі подорожі. Після закінчення </a:t>
            </a:r>
            <a:r>
              <a:rPr lang="uk-UA" sz="1100" b="0" i="0" u="none" strike="noStrike">
                <a:solidFill>
                  <a:srgbClr val="5A3696"/>
                </a:solidFill>
                <a:effectLst/>
                <a:latin typeface="inherit"/>
                <a:hlinkClick r:id="rId9" tooltip="Друга київська гімназія"/>
              </a:rPr>
              <a:t>Другої київської гімназії</a:t>
            </a:r>
            <a:r>
              <a:rPr lang="uk-UA" sz="1100" b="0" i="0">
                <a:solidFill>
                  <a:srgbClr val="222222"/>
                </a:solidFill>
                <a:effectLst/>
                <a:latin typeface="Helvetica Neue"/>
              </a:rPr>
              <a:t> вступає на юридичний факультет </a:t>
            </a:r>
            <a:r>
              <a:rPr lang="uk-UA" sz="1100" b="0" i="0" u="none" strike="noStrike">
                <a:solidFill>
                  <a:srgbClr val="5A3696"/>
                </a:solidFill>
                <a:effectLst/>
                <a:latin typeface="inherit"/>
                <a:hlinkClick r:id="rId10" tooltip="Петербурзький університет"/>
              </a:rPr>
              <a:t>Петербурзького університету</a:t>
            </a:r>
            <a:r>
              <a:rPr lang="uk-UA" sz="1100" b="0" i="0">
                <a:solidFill>
                  <a:srgbClr val="222222"/>
                </a:solidFill>
                <a:effectLst/>
                <a:latin typeface="Helvetica Neue"/>
              </a:rPr>
              <a:t>. Там знайомиться з </a:t>
            </a:r>
            <a:r>
              <a:rPr lang="uk-UA" sz="1100" b="0" i="0" u="none" strike="noStrike">
                <a:solidFill>
                  <a:srgbClr val="5A3696"/>
                </a:solidFill>
                <a:effectLst/>
                <a:latin typeface="inherit"/>
                <a:hlinkClick r:id="rId11" tooltip="Семенов-Тянь-Шанський Петро Петрович"/>
              </a:rPr>
              <a:t>географом Семеновим-Тянь-Шанським Петром Петровичем</a:t>
            </a:r>
            <a:r>
              <a:rPr lang="uk-UA" sz="1100" b="0" i="0">
                <a:solidFill>
                  <a:srgbClr val="222222"/>
                </a:solidFill>
                <a:effectLst/>
                <a:latin typeface="Helvetica Neue"/>
              </a:rPr>
              <a:t>, який у свою чергу знайомить Чубинського з видатними географами </a:t>
            </a:r>
            <a:r>
              <a:rPr lang="uk-UA" sz="1100" b="0" i="0" u="none" strike="noStrike">
                <a:solidFill>
                  <a:srgbClr val="5A3696"/>
                </a:solidFill>
                <a:effectLst/>
                <a:latin typeface="inherit"/>
                <a:hlinkClick r:id="rId12" tooltip="Пржевальський Микола Михайлович"/>
              </a:rPr>
              <a:t>Миколою Пржевальським</a:t>
            </a:r>
            <a:r>
              <a:rPr lang="uk-UA" sz="1100" b="0" i="0">
                <a:solidFill>
                  <a:srgbClr val="222222"/>
                </a:solidFill>
                <a:effectLst/>
                <a:latin typeface="Helvetica Neue"/>
              </a:rPr>
              <a:t> та </a:t>
            </a:r>
            <a:r>
              <a:rPr lang="uk-UA" sz="1100" b="0" i="0" u="none" strike="noStrike">
                <a:solidFill>
                  <a:srgbClr val="5A3696"/>
                </a:solidFill>
                <a:effectLst/>
                <a:latin typeface="inherit"/>
                <a:hlinkClick r:id="rId13" tooltip="Миклухо-Маклай Микола Миколайович"/>
              </a:rPr>
              <a:t>Миколою Миклухо-Маклаєм</a:t>
            </a:r>
            <a:r>
              <a:rPr lang="uk-UA" sz="1100" b="0" i="0">
                <a:solidFill>
                  <a:srgbClr val="222222"/>
                </a:solidFill>
                <a:effectLst/>
                <a:latin typeface="Helvetica Neue"/>
              </a:rPr>
              <a:t>.</a:t>
            </a:r>
          </a:p>
          <a:p>
            <a:pPr fontAlgn="base"/>
            <a:r>
              <a:rPr lang="uk-UA" sz="1100" b="0" i="0">
                <a:solidFill>
                  <a:srgbClr val="222222"/>
                </a:solidFill>
                <a:effectLst/>
                <a:latin typeface="Helvetica Neue"/>
              </a:rPr>
              <a:t>У студентські роки брав участь у діяльності петербурзької української громади. Був автором журналу </a:t>
            </a:r>
            <a:r>
              <a:rPr lang="uk-UA" sz="1100" b="0" i="0" u="none" strike="noStrike">
                <a:solidFill>
                  <a:srgbClr val="5A3696"/>
                </a:solidFill>
                <a:effectLst/>
                <a:latin typeface="inherit"/>
                <a:hlinkClick r:id="rId14" tooltip="Основа (журнал)"/>
              </a:rPr>
              <a:t>«Основа»</a:t>
            </a:r>
            <a:r>
              <a:rPr lang="uk-UA" sz="1100" b="0" i="0">
                <a:solidFill>
                  <a:srgbClr val="222222"/>
                </a:solidFill>
                <a:effectLst/>
                <a:latin typeface="Helvetica Neue"/>
              </a:rPr>
              <a:t>, де познайомився з </a:t>
            </a:r>
            <a:r>
              <a:rPr lang="uk-UA" sz="1100" b="0" i="0" u="none" strike="noStrike">
                <a:solidFill>
                  <a:srgbClr val="5A3696"/>
                </a:solidFill>
                <a:effectLst/>
                <a:latin typeface="inherit"/>
                <a:hlinkClick r:id="rId15" tooltip="Шевченко Тарас Григорович"/>
              </a:rPr>
              <a:t>Тарасом Шевченком</a:t>
            </a:r>
            <a:r>
              <a:rPr lang="uk-UA" sz="1100" b="0" i="0">
                <a:solidFill>
                  <a:srgbClr val="222222"/>
                </a:solidFill>
                <a:effectLst/>
                <a:latin typeface="Helvetica Neue"/>
              </a:rPr>
              <a:t>, </a:t>
            </a:r>
            <a:r>
              <a:rPr lang="uk-UA" sz="1100" b="0" i="0" u="none" strike="noStrike">
                <a:solidFill>
                  <a:srgbClr val="5A3696"/>
                </a:solidFill>
                <a:effectLst/>
                <a:latin typeface="inherit"/>
                <a:hlinkClick r:id="rId16" tooltip="Микола Костомаров"/>
              </a:rPr>
              <a:t>Миколою Костомаровим</a:t>
            </a:r>
            <a:r>
              <a:rPr lang="uk-UA" sz="1100" b="0" i="0">
                <a:solidFill>
                  <a:srgbClr val="222222"/>
                </a:solidFill>
                <a:effectLst/>
                <a:latin typeface="Helvetica Neue"/>
              </a:rPr>
              <a:t>, </a:t>
            </a:r>
            <a:r>
              <a:rPr lang="uk-UA" sz="1100" b="0" i="0" u="none" strike="noStrike">
                <a:solidFill>
                  <a:srgbClr val="5A3696"/>
                </a:solidFill>
                <a:effectLst/>
                <a:latin typeface="inherit"/>
                <a:hlinkClick r:id="rId17" tooltip="Куліш Пантелеймон Олександрович"/>
              </a:rPr>
              <a:t>П. Кулішем</a:t>
            </a:r>
            <a:r>
              <a:rPr lang="uk-UA" sz="1100" b="0" i="0">
                <a:solidFill>
                  <a:srgbClr val="222222"/>
                </a:solidFill>
                <a:effectLst/>
                <a:latin typeface="Helvetica Neue"/>
              </a:rPr>
              <a:t>, </a:t>
            </a:r>
            <a:r>
              <a:rPr lang="uk-UA" sz="1100" b="0" i="0" u="none" strike="noStrike">
                <a:solidFill>
                  <a:srgbClr val="5A3696"/>
                </a:solidFill>
                <a:effectLst/>
                <a:latin typeface="inherit"/>
                <a:hlinkClick r:id="rId18" tooltip="Білозерський Василь Михайлович"/>
              </a:rPr>
              <a:t>В. Білозерським</a:t>
            </a:r>
            <a:r>
              <a:rPr lang="uk-UA" sz="1100" b="0" i="0">
                <a:solidFill>
                  <a:srgbClr val="222222"/>
                </a:solidFill>
                <a:effectLst/>
                <a:latin typeface="Helvetica Neue"/>
              </a:rPr>
              <a:t>, братами </a:t>
            </a:r>
            <a:r>
              <a:rPr lang="uk-UA" sz="1100" b="0" i="0" u="none" strike="noStrike">
                <a:solidFill>
                  <a:srgbClr val="5A3696"/>
                </a:solidFill>
                <a:effectLst/>
                <a:latin typeface="inherit"/>
                <a:hlinkClick r:id="rId19" tooltip="Лазаревський Михайло Матвійович"/>
              </a:rPr>
              <a:t>Михайлом</a:t>
            </a:r>
            <a:r>
              <a:rPr lang="uk-UA" sz="1100" b="0" i="0">
                <a:solidFill>
                  <a:srgbClr val="222222"/>
                </a:solidFill>
                <a:effectLst/>
                <a:latin typeface="Helvetica Neue"/>
              </a:rPr>
              <a:t>, Василем, Іваном та </a:t>
            </a:r>
            <a:r>
              <a:rPr lang="uk-UA" sz="1100" b="0" i="0" u="none" strike="noStrike">
                <a:solidFill>
                  <a:srgbClr val="5A3696"/>
                </a:solidFill>
                <a:effectLst/>
                <a:latin typeface="inherit"/>
                <a:hlinkClick r:id="rId20" tooltip="Лазаревський Олександр Матвійович"/>
              </a:rPr>
              <a:t>Олександром</a:t>
            </a:r>
            <a:r>
              <a:rPr lang="uk-UA" sz="1100" b="0" i="0">
                <a:solidFill>
                  <a:srgbClr val="222222"/>
                </a:solidFill>
                <a:effectLst/>
                <a:latin typeface="Helvetica Neue"/>
              </a:rPr>
              <a:t> Лазаревськими та іншими. Після мітингу проти розправи над учасниками варшавської маніфестації Чубинського виключають з університету, і він деякий час живе на Чернігівщині, у селі Ропша.</a:t>
            </a:r>
          </a:p>
          <a:p>
            <a:pPr fontAlgn="base"/>
            <a:r>
              <a:rPr lang="uk-UA" sz="1100" b="0" i="0">
                <a:solidFill>
                  <a:srgbClr val="222222"/>
                </a:solidFill>
                <a:effectLst/>
                <a:latin typeface="Helvetica Neue"/>
              </a:rPr>
              <a:t>1861 року захищає в Петербурзі дисертацію «Нариси народних юридичних звичаїв і понять з цивільного права Малоросії» і здобуває науковий ступінь кандидата правознавства.</a:t>
            </a:r>
          </a:p>
          <a:p>
            <a:pPr fontAlgn="base"/>
            <a:r>
              <a:rPr lang="uk-UA" sz="1100" b="0" i="0">
                <a:solidFill>
                  <a:srgbClr val="222222"/>
                </a:solidFill>
                <a:effectLst/>
                <a:latin typeface="Helvetica Neue"/>
              </a:rPr>
              <a:t>Повернувшись в Україну, впродовж </a:t>
            </a:r>
            <a:r>
              <a:rPr lang="uk-UA" sz="1100" b="0" i="0" u="none" strike="noStrike">
                <a:solidFill>
                  <a:srgbClr val="5A3696"/>
                </a:solidFill>
                <a:effectLst/>
                <a:latin typeface="inherit"/>
                <a:hlinkClick r:id="rId21" tooltip="1861"/>
              </a:rPr>
              <a:t>1861</a:t>
            </a:r>
            <a:r>
              <a:rPr lang="uk-UA" sz="1100" b="0" i="0">
                <a:solidFill>
                  <a:srgbClr val="222222"/>
                </a:solidFill>
                <a:effectLst/>
                <a:latin typeface="Helvetica Neue"/>
              </a:rPr>
              <a:t>–</a:t>
            </a:r>
            <a:r>
              <a:rPr lang="uk-UA" sz="1100" b="0" i="0" u="none" strike="noStrike">
                <a:solidFill>
                  <a:srgbClr val="5A3696"/>
                </a:solidFill>
                <a:effectLst/>
                <a:latin typeface="inherit"/>
                <a:hlinkClick r:id="rId22" tooltip="1862"/>
              </a:rPr>
              <a:t>1862</a:t>
            </a:r>
            <a:r>
              <a:rPr lang="uk-UA" sz="1100" b="0" i="0">
                <a:solidFill>
                  <a:srgbClr val="222222"/>
                </a:solidFill>
                <a:effectLst/>
                <a:latin typeface="Helvetica Neue"/>
              </a:rPr>
              <a:t> років пише статті для </a:t>
            </a:r>
            <a:r>
              <a:rPr lang="uk-UA" sz="1100" b="0" i="0" u="none" strike="noStrike">
                <a:solidFill>
                  <a:srgbClr val="5A3696"/>
                </a:solidFill>
                <a:effectLst/>
                <a:latin typeface="inherit"/>
                <a:hlinkClick r:id="rId14" tooltip="Основа (журнал)"/>
              </a:rPr>
              <a:t>«Основи»</a:t>
            </a:r>
            <a:r>
              <a:rPr lang="uk-UA" sz="1100" b="0" i="0">
                <a:solidFill>
                  <a:srgbClr val="222222"/>
                </a:solidFill>
                <a:effectLst/>
                <a:latin typeface="Helvetica Neue"/>
              </a:rPr>
              <a:t>: «Значення могорича у договорі, господарські товариства, найм робітників», «Український спектакль у Чернігові», «Два слова про сільське училище», «Ярмарок у Борисполі», співпрацює з </a:t>
            </a:r>
            <a:r>
              <a:rPr lang="uk-UA" sz="1100" b="0" i="0" u="none" strike="noStrike">
                <a:solidFill>
                  <a:srgbClr val="5A3696"/>
                </a:solidFill>
                <a:effectLst/>
                <a:latin typeface="inherit"/>
                <a:hlinkClick r:id="rId23" tooltip="Черниговский листок"/>
              </a:rPr>
              <a:t>«Черниговским листком»</a:t>
            </a:r>
            <a:r>
              <a:rPr lang="uk-UA" sz="1100" b="0" i="0">
                <a:solidFill>
                  <a:srgbClr val="222222"/>
                </a:solidFill>
                <a:effectLst/>
                <a:latin typeface="Helvetica Neue"/>
              </a:rPr>
              <a:t>, де публікує матеріал «Декілька слів про значення казок, прислів'їв та пісень для криміналіста», та з «Киевскими губернскими ведомостями», в яких побачила світ його «Програма для вивчення народних юридичних звичаїв у Малоросії» (1862).</a:t>
            </a:r>
          </a:p>
          <a:p>
            <a:pPr fontAlgn="base"/>
            <a:r>
              <a:rPr lang="uk-UA" sz="1100" b="0" i="0">
                <a:solidFill>
                  <a:srgbClr val="222222"/>
                </a:solidFill>
                <a:effectLst/>
                <a:latin typeface="Helvetica Neue"/>
              </a:rPr>
              <a:t>У цей час намагається відкрити безкоштовну сільську школу в Борисполі, але не добився дозволу влади. Належав до течії </a:t>
            </a:r>
            <a:r>
              <a:rPr lang="uk-UA" sz="1100" b="0" i="0" u="none" strike="noStrike">
                <a:solidFill>
                  <a:srgbClr val="5A3696"/>
                </a:solidFill>
                <a:effectLst/>
                <a:latin typeface="inherit"/>
                <a:hlinkClick r:id="rId24" tooltip="Хлопомани"/>
              </a:rPr>
              <a:t>хлопоманів</a:t>
            </a:r>
            <a:r>
              <a:rPr lang="uk-UA" sz="1100" b="0" i="0">
                <a:solidFill>
                  <a:srgbClr val="222222"/>
                </a:solidFill>
                <a:effectLst/>
                <a:latin typeface="Helvetica Neue"/>
              </a:rPr>
              <a:t>. 1862 року в Києві кілька українофільських гуртків об'єдналися в </a:t>
            </a:r>
            <a:r>
              <a:rPr lang="uk-UA" sz="1100" b="0" i="0" u="none" strike="noStrike">
                <a:solidFill>
                  <a:srgbClr val="5A3696"/>
                </a:solidFill>
                <a:effectLst/>
                <a:latin typeface="inherit"/>
                <a:hlinkClick r:id="rId25" tooltip="Стара громада"/>
              </a:rPr>
              <a:t>Громаду</a:t>
            </a:r>
            <a:r>
              <a:rPr lang="uk-UA" sz="1100" b="0" i="0">
                <a:solidFill>
                  <a:srgbClr val="222222"/>
                </a:solidFill>
                <a:effectLst/>
                <a:latin typeface="Helvetica Neue"/>
              </a:rPr>
              <a:t>, серед перших членів якої були Павло Чубинський, </a:t>
            </a:r>
            <a:r>
              <a:rPr lang="uk-UA" sz="1100" b="0" i="0" u="none" strike="noStrike">
                <a:solidFill>
                  <a:srgbClr val="5A3696"/>
                </a:solidFill>
                <a:effectLst/>
                <a:latin typeface="inherit"/>
                <a:hlinkClick r:id="rId26" tooltip="Володимир Антонович"/>
              </a:rPr>
              <a:t>Володимир Антонович</a:t>
            </a:r>
            <a:r>
              <a:rPr lang="uk-UA" sz="1100" b="0" i="0">
                <a:solidFill>
                  <a:srgbClr val="222222"/>
                </a:solidFill>
                <a:effectLst/>
                <a:latin typeface="Helvetica Neue"/>
              </a:rPr>
              <a:t>, </a:t>
            </a:r>
            <a:r>
              <a:rPr lang="uk-UA" sz="1100" b="0" i="0" u="none" strike="noStrike">
                <a:solidFill>
                  <a:srgbClr val="5A3696"/>
                </a:solidFill>
                <a:effectLst/>
                <a:latin typeface="inherit"/>
                <a:hlinkClick r:id="rId27" tooltip="Павло Житецький"/>
              </a:rPr>
              <a:t>Павло Житецький</a:t>
            </a:r>
            <a:r>
              <a:rPr lang="uk-UA" sz="1100" b="0" i="0">
                <a:solidFill>
                  <a:srgbClr val="222222"/>
                </a:solidFill>
                <a:effectLst/>
                <a:latin typeface="Helvetica Neue"/>
              </a:rPr>
              <a:t>, </a:t>
            </a:r>
            <a:r>
              <a:rPr lang="uk-UA" sz="1100" b="0" i="0" u="none" strike="noStrike">
                <a:solidFill>
                  <a:srgbClr val="5A3696"/>
                </a:solidFill>
                <a:effectLst/>
                <a:latin typeface="inherit"/>
                <a:hlinkClick r:id="rId28" tooltip="Тадей Рильський"/>
              </a:rPr>
              <a:t>Тадей Рильський</a:t>
            </a:r>
            <a:r>
              <a:rPr lang="uk-UA" sz="1100" b="0" i="0">
                <a:solidFill>
                  <a:srgbClr val="222222"/>
                </a:solidFill>
                <a:effectLst/>
                <a:latin typeface="Helvetica Neue"/>
              </a:rPr>
              <a:t> тощо. Проти Громади невдовзі було заведено кримінальну справу, почалося </a:t>
            </a:r>
            <a:r>
              <a:rPr lang="uk-UA" sz="1100" b="0" i="0" u="none" strike="noStrike">
                <a:solidFill>
                  <a:srgbClr val="5A3696"/>
                </a:solidFill>
                <a:effectLst/>
                <a:latin typeface="inherit"/>
                <a:hlinkClick r:id="rId29" tooltip="Слідство"/>
              </a:rPr>
              <a:t>слідство</a:t>
            </a:r>
            <a:r>
              <a:rPr lang="uk-UA" sz="1100" b="0" i="0">
                <a:solidFill>
                  <a:srgbClr val="222222"/>
                </a:solidFill>
                <a:effectLst/>
                <a:latin typeface="Helvetica Neue"/>
              </a:rPr>
              <a:t>. У вересні того року в Золотоніському повіті поліція виявила прокламацію українською мовою «Усім добрим людям».</a:t>
            </a:r>
          </a:p>
          <a:p>
            <a:pPr fontAlgn="base"/>
            <a:r>
              <a:rPr lang="uk-UA" sz="1100" b="0" i="0">
                <a:solidFill>
                  <a:srgbClr val="222222"/>
                </a:solidFill>
                <a:effectLst/>
                <a:latin typeface="Helvetica Neue"/>
              </a:rPr>
              <a:t>Тієї осені 1862 року Павло Чубинський пише вірш </a:t>
            </a:r>
            <a:r>
              <a:rPr lang="uk-UA" sz="1100" b="0" i="0" u="none" strike="noStrike">
                <a:solidFill>
                  <a:srgbClr val="5A3696"/>
                </a:solidFill>
                <a:effectLst/>
                <a:latin typeface="inherit"/>
                <a:hlinkClick r:id="rId30" tooltip="Ще не вмерла Україна"/>
              </a:rPr>
              <a:t>«Ще не вмерла Україна»</a:t>
            </a:r>
            <a:r>
              <a:rPr lang="uk-UA" sz="1100" b="0" i="0">
                <a:solidFill>
                  <a:srgbClr val="222222"/>
                </a:solidFill>
                <a:effectLst/>
                <a:latin typeface="Helvetica Neue"/>
              </a:rPr>
              <a:t>, що став національним гімном українського народу. 17 січня шеф жандармів князь Долгоруков дає розпорядження вислати Чубинського «за вредное влияние на умы простолюдинов» (за українську діяльність) на проживання в </a:t>
            </a:r>
            <a:r>
              <a:rPr lang="uk-UA" sz="1100" b="0" i="0" u="none" strike="noStrike">
                <a:solidFill>
                  <a:srgbClr val="5A3696"/>
                </a:solidFill>
                <a:effectLst/>
                <a:latin typeface="inherit"/>
                <a:hlinkClick r:id="rId31" tooltip="Архангельська губернія"/>
              </a:rPr>
              <a:t>Архангельську губернію</a:t>
            </a:r>
            <a:r>
              <a:rPr lang="uk-UA" sz="1100" b="0" i="0">
                <a:solidFill>
                  <a:srgbClr val="222222"/>
                </a:solidFill>
                <a:effectLst/>
                <a:latin typeface="Helvetica Neue"/>
              </a:rPr>
              <a:t> під нагляд поліції. Туди ж висилають громадівця </a:t>
            </a:r>
            <a:r>
              <a:rPr lang="uk-UA" sz="1100" b="0" i="0" u="none" strike="noStrike">
                <a:solidFill>
                  <a:srgbClr val="5A3696"/>
                </a:solidFill>
                <a:effectLst/>
                <a:latin typeface="inherit"/>
                <a:hlinkClick r:id="rId32" tooltip="Єфименко Петро"/>
              </a:rPr>
              <a:t>Петра Єфименка</a:t>
            </a:r>
            <a:r>
              <a:rPr lang="uk-UA" sz="1100" b="0" i="0">
                <a:solidFill>
                  <a:srgbClr val="222222"/>
                </a:solidFill>
                <a:effectLst/>
                <a:latin typeface="Helvetica Neue"/>
              </a:rPr>
              <a:t> та його дружину, історика </a:t>
            </a:r>
            <a:r>
              <a:rPr lang="uk-UA" sz="1100" b="0" i="0" u="none" strike="noStrike">
                <a:solidFill>
                  <a:srgbClr val="5A3696"/>
                </a:solidFill>
                <a:effectLst/>
                <a:latin typeface="inherit"/>
                <a:hlinkClick r:id="rId33" tooltip="Єфименко Олександра Яківна"/>
              </a:rPr>
              <a:t>Олександру Єфименко</a:t>
            </a:r>
            <a:r>
              <a:rPr lang="uk-UA" sz="1100" b="0" i="0">
                <a:solidFill>
                  <a:srgbClr val="222222"/>
                </a:solidFill>
                <a:effectLst/>
                <a:latin typeface="Helvetica Neue"/>
              </a:rPr>
              <a:t>.</a:t>
            </a:r>
          </a:p>
          <a:p>
            <a:endParaRPr lang="uk-UA" sz="1100"/>
          </a:p>
        </p:txBody>
      </p:sp>
    </p:spTree>
    <p:extLst>
      <p:ext uri="{BB962C8B-B14F-4D97-AF65-F5344CB8AC3E}">
        <p14:creationId xmlns:p14="http://schemas.microsoft.com/office/powerpoint/2010/main" val="10369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/>
              <a:t>Пам’ятна дошка в Борисполі,де стояв будинок у якому народився Павло Чубинський</a:t>
            </a:r>
          </a:p>
        </p:txBody>
      </p:sp>
      <p:pic>
        <p:nvPicPr>
          <p:cNvPr id="4" name="Рисунок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251" y="2032000"/>
            <a:ext cx="5715000" cy="446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017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500" y="762000"/>
            <a:ext cx="7365999" cy="525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486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/>
              <a:t>                Вшанування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922337" y="1264555"/>
            <a:ext cx="10745788" cy="4815847"/>
          </a:xfrm>
        </p:spPr>
        <p:txBody>
          <a:bodyPr vert="horz" lIns="91440" tIns="45720" rIns="91440" bIns="45720" rtlCol="0">
            <a:noAutofit/>
          </a:bodyPr>
          <a:lstStyle/>
          <a:p>
            <a:pPr fontAlgn="base"/>
            <a:r>
              <a:rPr lang="uk-UA" sz="1400" b="0" i="0">
                <a:solidFill>
                  <a:srgbClr val="222222"/>
                </a:solidFill>
                <a:effectLst/>
                <a:latin typeface="inherit"/>
              </a:rPr>
              <a:t>У 1960-х рр. могилу Павла Чубинського було неофіційно впорядковано за участю окремих представників влади і народного господарства Бориспільщини, незважаючи на те, що у ті часи офіційного засудження «українського буржуазного націоналізму» це могло коштувати їм кар'єри, а то і свободи. Серед іншого цю ініціативу зокрема підтримав і тодішній перший секретар Бориспільського райкому партії </a:t>
            </a:r>
            <a:r>
              <a:rPr lang="uk-UA" sz="1400" b="0" i="0" u="none" strike="noStrike">
                <a:solidFill>
                  <a:srgbClr val="5A3696"/>
                </a:solidFill>
                <a:effectLst/>
                <a:latin typeface="inherit"/>
                <a:hlinkClick r:id="rId2" tooltip="Деревець Іван Степанович"/>
              </a:rPr>
              <a:t>Іван Степанович Деревець</a:t>
            </a:r>
            <a:r>
              <a:rPr lang="uk-UA" sz="1400" b="0" i="0">
                <a:solidFill>
                  <a:srgbClr val="222222"/>
                </a:solidFill>
                <a:effectLst/>
                <a:latin typeface="inherit"/>
              </a:rPr>
              <a:t>, про що згадано у книзі спогадів про нього.</a:t>
            </a:r>
          </a:p>
          <a:p>
            <a:pPr fontAlgn="base"/>
            <a:r>
              <a:rPr lang="uk-UA" sz="1400" b="0" i="0">
                <a:solidFill>
                  <a:srgbClr val="222222"/>
                </a:solidFill>
                <a:effectLst/>
                <a:latin typeface="inherit"/>
              </a:rPr>
              <a:t>1963 р. до 100-річчя українського гімну «Ще не вмерла Україна» Відділ ООЛ видав серію марок, наліпок, франкотипів, поштових листівок із зображенням авторів гімну Павла Чубинського і Михайла Вербицького, роботи митця </a:t>
            </a:r>
            <a:r>
              <a:rPr lang="uk-UA" sz="1400" b="0" i="0" u="none" strike="noStrike">
                <a:solidFill>
                  <a:srgbClr val="5A3696"/>
                </a:solidFill>
                <a:effectLst/>
                <a:latin typeface="inherit"/>
                <a:hlinkClick r:id="rId3" tooltip="Бідняк Микола Петрович"/>
              </a:rPr>
              <a:t>Миколи Бідняка</a:t>
            </a:r>
            <a:r>
              <a:rPr lang="uk-UA" sz="1400" b="0" i="0">
                <a:solidFill>
                  <a:srgbClr val="222222"/>
                </a:solidFill>
                <a:effectLst/>
                <a:latin typeface="inherit"/>
              </a:rPr>
              <a:t>.</a:t>
            </a:r>
            <a:r>
              <a:rPr lang="uk-UA" sz="1400" b="0" i="0" u="none" strike="noStrike" baseline="30000">
                <a:solidFill>
                  <a:srgbClr val="5A3696"/>
                </a:solidFill>
                <a:effectLst/>
                <a:latin typeface="inherit"/>
                <a:hlinkClick r:id="rId4"/>
              </a:rPr>
              <a:t>[4]</a:t>
            </a:r>
            <a:endParaRPr lang="uk-UA" sz="1400" b="0" i="0">
              <a:solidFill>
                <a:srgbClr val="222222"/>
              </a:solidFill>
              <a:effectLst/>
              <a:latin typeface="inherit"/>
            </a:endParaRPr>
          </a:p>
          <a:p>
            <a:pPr fontAlgn="base"/>
            <a:r>
              <a:rPr lang="uk-UA" sz="1400" b="0" i="0">
                <a:solidFill>
                  <a:srgbClr val="222222"/>
                </a:solidFill>
                <a:effectLst/>
                <a:latin typeface="inherit"/>
              </a:rPr>
              <a:t>На будинку колишньої гімназії у Києві, де навчався П. Чубинський, встановлена меморіальна дошка.</a:t>
            </a:r>
          </a:p>
          <a:p>
            <a:pPr fontAlgn="base"/>
            <a:r>
              <a:rPr lang="uk-UA" sz="1400" b="0" i="0">
                <a:solidFill>
                  <a:srgbClr val="222222"/>
                </a:solidFill>
                <a:effectLst/>
                <a:latin typeface="inherit"/>
              </a:rPr>
              <a:t>У 1994 р. в селі </a:t>
            </a:r>
            <a:r>
              <a:rPr lang="uk-UA" sz="1400" b="0" i="0" u="none" strike="noStrike">
                <a:solidFill>
                  <a:srgbClr val="5A3696"/>
                </a:solidFill>
                <a:effectLst/>
                <a:latin typeface="inherit"/>
                <a:hlinkClick r:id="rId5" tooltip="Чубинське"/>
              </a:rPr>
              <a:t>Чубинське</a:t>
            </a:r>
            <a:r>
              <a:rPr lang="uk-UA" sz="1400" b="0" i="0">
                <a:solidFill>
                  <a:srgbClr val="222222"/>
                </a:solidFill>
                <a:effectLst/>
                <a:latin typeface="inherit"/>
              </a:rPr>
              <a:t> засновано ландшафтний заказник загальнодержавного значення </a:t>
            </a:r>
            <a:r>
              <a:rPr lang="uk-UA" sz="1400" b="0" i="0" u="none" strike="noStrike">
                <a:solidFill>
                  <a:srgbClr val="5A3696"/>
                </a:solidFill>
                <a:effectLst/>
                <a:latin typeface="inherit"/>
                <a:hlinkClick r:id="rId6" tooltip="Хутір Чубинського"/>
              </a:rPr>
              <a:t>«Хутір Чубинського»</a:t>
            </a:r>
            <a:r>
              <a:rPr lang="uk-UA" sz="1400" b="0" i="0">
                <a:solidFill>
                  <a:srgbClr val="222222"/>
                </a:solidFill>
                <a:effectLst/>
                <a:latin typeface="inherit"/>
              </a:rPr>
              <a:t>.</a:t>
            </a:r>
          </a:p>
          <a:p>
            <a:pPr fontAlgn="base"/>
            <a:r>
              <a:rPr lang="uk-UA" sz="1400" b="0" i="0">
                <a:solidFill>
                  <a:srgbClr val="222222"/>
                </a:solidFill>
                <a:effectLst/>
                <a:latin typeface="inherit"/>
              </a:rPr>
              <a:t>20 липня 2000 року Постановою </a:t>
            </a:r>
            <a:r>
              <a:rPr lang="uk-UA" sz="1400" b="0" i="0" u="none" strike="noStrike">
                <a:solidFill>
                  <a:srgbClr val="5A3696"/>
                </a:solidFill>
                <a:effectLst/>
                <a:latin typeface="inherit"/>
                <a:hlinkClick r:id="rId7" tooltip="Кабінет Міністрів України"/>
              </a:rPr>
              <a:t>Кабінету Міністрів України</a:t>
            </a:r>
            <a:r>
              <a:rPr lang="uk-UA" sz="1400" b="0" i="0">
                <a:solidFill>
                  <a:srgbClr val="222222"/>
                </a:solidFill>
                <a:effectLst/>
                <a:latin typeface="inherit"/>
              </a:rPr>
              <a:t> № 1144 </a:t>
            </a:r>
            <a:r>
              <a:rPr lang="uk-UA" sz="1400" b="0" i="0" u="none" strike="noStrike">
                <a:solidFill>
                  <a:srgbClr val="5A3696"/>
                </a:solidFill>
                <a:effectLst/>
                <a:latin typeface="inherit"/>
                <a:hlinkClick r:id="rId8" tooltip="Бориспільський НВК &quot;Ліцей &quot;Дизайн-освіта&quot; імені П. Чубинського - спеціалізована школа I-III ступенів&quot;"/>
              </a:rPr>
              <a:t>Бориспільському ліцею «Дизайн-освіта»</a:t>
            </a:r>
            <a:r>
              <a:rPr lang="uk-UA" sz="1400" b="0" i="0">
                <a:solidFill>
                  <a:srgbClr val="222222"/>
                </a:solidFill>
                <a:effectLst/>
                <a:latin typeface="inherit"/>
              </a:rPr>
              <a:t> було присвоєно ім'я </a:t>
            </a:r>
            <a:r>
              <a:rPr lang="uk-UA" sz="1400" b="0" i="0" u="none" strike="noStrike">
                <a:solidFill>
                  <a:srgbClr val="5A3696"/>
                </a:solidFill>
                <a:effectLst/>
                <a:latin typeface="inherit"/>
                <a:hlinkClick r:id="rId9" tooltip="Павло Чубинський"/>
              </a:rPr>
              <a:t>Павла Чубинського</a:t>
            </a:r>
            <a:r>
              <a:rPr lang="uk-UA" sz="1400" b="0" i="0">
                <a:solidFill>
                  <a:srgbClr val="222222"/>
                </a:solidFill>
                <a:effectLst/>
                <a:latin typeface="inherit"/>
              </a:rPr>
              <a:t>.</a:t>
            </a:r>
            <a:r>
              <a:rPr lang="uk-UA" sz="1400" b="0" i="0" u="none" strike="noStrike" baseline="30000">
                <a:solidFill>
                  <a:srgbClr val="5A3696"/>
                </a:solidFill>
                <a:effectLst/>
                <a:latin typeface="inherit"/>
                <a:hlinkClick r:id="rId10"/>
              </a:rPr>
              <a:t>[5]</a:t>
            </a:r>
            <a:r>
              <a:rPr lang="uk-UA" sz="1400" b="0" i="0">
                <a:solidFill>
                  <a:srgbClr val="222222"/>
                </a:solidFill>
                <a:effectLst/>
                <a:latin typeface="inherit"/>
              </a:rPr>
              <a:t> До 165-ї річниці від дня народження П.Чубинського у ліцеї був відкритий перший в Україні музей-кімната Павла Чубинського. Випускник ліцею 2001 року Юрій Цілик створив унікальне (єдине в Україні) «Мультимедійне зібрання матеріалів про життєвий шлях і творчість П. П. Чубинського», за що отримав перше місце на Всеукраїнському конкурсі-захисті науково-дослідницьких робіт учнів у рамках Малої академії наук.</a:t>
            </a:r>
          </a:p>
          <a:p>
            <a:pPr fontAlgn="base"/>
            <a:r>
              <a:rPr lang="uk-UA" sz="1400" b="0" i="0">
                <a:solidFill>
                  <a:srgbClr val="222222"/>
                </a:solidFill>
                <a:effectLst/>
                <a:latin typeface="inherit"/>
              </a:rPr>
              <a:t>У 2001 р. в Борисполі було встановлено пам'ятник.</a:t>
            </a:r>
          </a:p>
          <a:p>
            <a:pPr fontAlgn="base"/>
            <a:r>
              <a:rPr lang="uk-UA" sz="1400" b="0" i="0">
                <a:solidFill>
                  <a:srgbClr val="222222"/>
                </a:solidFill>
                <a:effectLst/>
                <a:latin typeface="inherit"/>
              </a:rPr>
              <a:t>В 2015 році в Києві з'явилася </a:t>
            </a:r>
            <a:r>
              <a:rPr lang="uk-UA" sz="1400" b="0" i="0" u="none" strike="noStrike">
                <a:solidFill>
                  <a:srgbClr val="5A3696"/>
                </a:solidFill>
                <a:effectLst/>
                <a:latin typeface="inherit"/>
                <a:hlinkClick r:id="rId11" tooltip="Вулиця Павла Чубинського (Київ)"/>
              </a:rPr>
              <a:t>вулиця Павла Чубинського</a:t>
            </a:r>
            <a:r>
              <a:rPr lang="uk-UA" sz="1400" b="0" i="0">
                <a:solidFill>
                  <a:srgbClr val="222222"/>
                </a:solidFill>
                <a:effectLst/>
                <a:latin typeface="inherit"/>
              </a:rPr>
              <a:t>, в 2016-му — провулок в </a:t>
            </a:r>
            <a:r>
              <a:rPr lang="uk-UA" sz="1400" b="0" i="0" u="none" strike="noStrike">
                <a:solidFill>
                  <a:srgbClr val="5A3696"/>
                </a:solidFill>
                <a:effectLst/>
                <a:latin typeface="inherit"/>
                <a:hlinkClick r:id="rId12" tooltip="Житомир"/>
              </a:rPr>
              <a:t>Житомирі</a:t>
            </a:r>
            <a:r>
              <a:rPr lang="uk-UA" sz="1400" b="0" i="0">
                <a:solidFill>
                  <a:srgbClr val="222222"/>
                </a:solidFill>
                <a:effectLst/>
                <a:latin typeface="inherit"/>
              </a:rPr>
              <a:t> та вулиця у Кривому Розі</a:t>
            </a:r>
            <a:r>
              <a:rPr lang="uk-UA" sz="1400" b="0" i="0" u="none" strike="noStrike" baseline="30000">
                <a:solidFill>
                  <a:srgbClr val="5A3696"/>
                </a:solidFill>
                <a:effectLst/>
                <a:latin typeface="inherit"/>
                <a:hlinkClick r:id="rId13"/>
              </a:rPr>
              <a:t>[6]</a:t>
            </a:r>
            <a:r>
              <a:rPr lang="uk-UA" sz="1400" b="0" i="0">
                <a:solidFill>
                  <a:srgbClr val="222222"/>
                </a:solidFill>
                <a:effectLst/>
                <a:latin typeface="inherit"/>
              </a:rPr>
              <a:t>..</a:t>
            </a:r>
          </a:p>
          <a:p>
            <a:pPr fontAlgn="base"/>
            <a:r>
              <a:rPr lang="uk-UA" sz="1400" b="0" i="0">
                <a:solidFill>
                  <a:srgbClr val="222222"/>
                </a:solidFill>
                <a:effectLst/>
                <a:latin typeface="inherit"/>
              </a:rPr>
              <a:t>Заснована Всеукраїнська премія імені Павла Чубинського, а також премія Чубинського від Бориспільської міської ради.</a:t>
            </a:r>
          </a:p>
          <a:p>
            <a:pPr fontAlgn="base"/>
            <a:r>
              <a:rPr lang="uk-UA" sz="1400" b="0" i="0">
                <a:solidFill>
                  <a:srgbClr val="222222"/>
                </a:solidFill>
                <a:effectLst/>
                <a:latin typeface="inherit"/>
              </a:rPr>
              <a:t>Восени 2016 року на будинку в с. </a:t>
            </a:r>
            <a:r>
              <a:rPr lang="uk-UA" sz="1400" b="0" i="0" u="none" strike="noStrike">
                <a:solidFill>
                  <a:srgbClr val="5A3696"/>
                </a:solidFill>
                <a:effectLst/>
                <a:latin typeface="inherit"/>
                <a:hlinkClick r:id="rId14" tooltip="Мліїв"/>
              </a:rPr>
              <a:t>Млієві</a:t>
            </a:r>
            <a:r>
              <a:rPr lang="uk-UA" sz="1400" b="0" i="0">
                <a:solidFill>
                  <a:srgbClr val="222222"/>
                </a:solidFill>
                <a:effectLst/>
                <a:latin typeface="inherit"/>
              </a:rPr>
              <a:t> (нині </a:t>
            </a:r>
            <a:r>
              <a:rPr lang="uk-UA" sz="1400" b="0" i="0" u="none" strike="noStrike">
                <a:solidFill>
                  <a:srgbClr val="5A3696"/>
                </a:solidFill>
                <a:effectLst/>
                <a:latin typeface="inherit"/>
                <a:hlinkClick r:id="rId15" tooltip="Городищенський район"/>
              </a:rPr>
              <a:t>Городищенського району</a:t>
            </a:r>
            <a:r>
              <a:rPr lang="uk-UA" sz="1400" b="0" i="0">
                <a:solidFill>
                  <a:srgbClr val="222222"/>
                </a:solidFill>
                <a:effectLst/>
                <a:latin typeface="inherit"/>
              </a:rPr>
              <a:t> </a:t>
            </a:r>
            <a:r>
              <a:rPr lang="uk-UA" sz="1400" b="0" i="0" u="none" strike="noStrike">
                <a:solidFill>
                  <a:srgbClr val="5A3696"/>
                </a:solidFill>
                <a:effectLst/>
                <a:latin typeface="inherit"/>
                <a:hlinkClick r:id="rId16" tooltip="Черкаська область"/>
              </a:rPr>
              <a:t>Черкаської області</a:t>
            </a:r>
            <a:r>
              <a:rPr lang="uk-UA" sz="1400" b="0" i="0">
                <a:solidFill>
                  <a:srgbClr val="222222"/>
                </a:solidFill>
                <a:effectLst/>
                <a:latin typeface="inherit"/>
              </a:rPr>
              <a:t>), де з 1870 по 1873 рік проживав Павло Чубинський, встановили пам'ятну дошку.</a:t>
            </a:r>
            <a:r>
              <a:rPr lang="uk-UA" sz="1400" b="0" i="0" u="none" strike="noStrike" baseline="30000">
                <a:solidFill>
                  <a:srgbClr val="5A3696"/>
                </a:solidFill>
                <a:effectLst/>
                <a:latin typeface="inherit"/>
                <a:hlinkClick r:id="rId17"/>
              </a:rPr>
              <a:t>[7]</a:t>
            </a:r>
            <a:endParaRPr lang="uk-UA" sz="1400" b="0" i="0">
              <a:solidFill>
                <a:srgbClr val="222222"/>
              </a:solidFill>
              <a:effectLst/>
              <a:latin typeface="inherit"/>
            </a:endParaRPr>
          </a:p>
        </p:txBody>
      </p:sp>
    </p:spTree>
    <p:extLst>
      <p:ext uri="{BB962C8B-B14F-4D97-AF65-F5344CB8AC3E}">
        <p14:creationId xmlns:p14="http://schemas.microsoft.com/office/powerpoint/2010/main" val="358564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/>
              <a:t>           Ювілейна монета</a:t>
            </a:r>
          </a:p>
        </p:txBody>
      </p:sp>
      <p:pic>
        <p:nvPicPr>
          <p:cNvPr id="4" name="Рисунок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2047875"/>
            <a:ext cx="5508625" cy="338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50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1" y="841374"/>
            <a:ext cx="8112124" cy="544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59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00" y="762000"/>
            <a:ext cx="7842250" cy="541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91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1" y="1317625"/>
            <a:ext cx="6778624" cy="5016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178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625" y="238126"/>
            <a:ext cx="5222875" cy="630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5745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             Вшанування пам’ятІ</a:t>
            </a:r>
          </a:p>
        </p:txBody>
      </p:sp>
      <p:pic>
        <p:nvPicPr>
          <p:cNvPr id="8" name="Рисунок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125" y="1492250"/>
            <a:ext cx="4222750" cy="523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040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/>
              <a:t>                Цікаво знати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800"/>
              <a:t>Українські  полярники,які відправляються на зимівлі в Антранктиду, покладають квіти до пам’ятної дошки Чубинського на будинок гімназії, де він навчався.</a:t>
            </a:r>
          </a:p>
        </p:txBody>
      </p:sp>
    </p:spTree>
    <p:extLst>
      <p:ext uri="{BB962C8B-B14F-4D97-AF65-F5344CB8AC3E}">
        <p14:creationId xmlns:p14="http://schemas.microsoft.com/office/powerpoint/2010/main" val="2878899436"/>
      </p:ext>
    </p:extLst>
  </p:cSld>
  <p:clrMapOvr>
    <a:masterClrMapping/>
  </p:clrMapOvr>
</p:sld>
</file>

<file path=ppt/theme/theme1.xml><?xml version="1.0" encoding="utf-8"?>
<a:theme xmlns:a="http://schemas.openxmlformats.org/drawingml/2006/main" name="Віхоть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Широкий екран</PresentationFormat>
  <Slides>13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13</vt:i4>
      </vt:variant>
    </vt:vector>
  </HeadingPairs>
  <TitlesOfParts>
    <vt:vector size="14" baseType="lpstr">
      <vt:lpstr>Віхоть</vt:lpstr>
      <vt:lpstr>Павло Платонович Чубинський</vt:lpstr>
      <vt:lpstr>Презентація PowerPoint</vt:lpstr>
      <vt:lpstr>                           Життєпис</vt:lpstr>
      <vt:lpstr>Пам’ятна дошка в Борисполі,де стояв будинок у якому народився Павло Чубинський</vt:lpstr>
      <vt:lpstr>Презентація PowerPoint</vt:lpstr>
      <vt:lpstr>                Вшанування</vt:lpstr>
      <vt:lpstr>           Ювілейна монета</vt:lpstr>
      <vt:lpstr>Презентація PowerPoint</vt:lpstr>
      <vt:lpstr>Презентація PowerPoint</vt:lpstr>
      <vt:lpstr>Презентація PowerPoint</vt:lpstr>
      <vt:lpstr>Презентація PowerPoint</vt:lpstr>
      <vt:lpstr>             Вшанування пам’ятІ</vt:lpstr>
      <vt:lpstr>                Цікаво знати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Павла </dc:title>
  <cp:revision>4</cp:revision>
  <dcterms:modified xsi:type="dcterms:W3CDTF">2018-01-28T19:10:57Z</dcterms:modified>
</cp:coreProperties>
</file>